
<file path=[Content_Types].xml><?xml version="1.0" encoding="utf-8"?>
<Types xmlns="http://schemas.openxmlformats.org/package/2006/content-types">
  <Default Extension="gif" ContentType="image/gi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76" r:id="rId1"/>
  </p:sldMasterIdLst>
  <p:notesMasterIdLst>
    <p:notesMasterId r:id="rId3"/>
  </p:notesMasterIdLst>
  <p:handoutMasterIdLst>
    <p:handoutMasterId r:id="rId4"/>
  </p:handoutMasterIdLst>
  <p:sldIdLst>
    <p:sldId id="1501" r:id="rId2"/>
  </p:sldIdLst>
  <p:sldSz cx="9144000" cy="6858000" type="screen4x3"/>
  <p:notesSz cx="6858000" cy="9144000"/>
  <p:defaultTextStyle>
    <a:defPPr>
      <a:defRPr lang="en-US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5760" userDrawn="1">
          <p15:clr>
            <a:srgbClr val="A4A3A4"/>
          </p15:clr>
        </p15:guide>
        <p15:guide id="4" pos="612" userDrawn="1">
          <p15:clr>
            <a:srgbClr val="A4A3A4"/>
          </p15:clr>
        </p15:guide>
        <p15:guide id="5" pos="5148" userDrawn="1">
          <p15:clr>
            <a:srgbClr val="A4A3A4"/>
          </p15:clr>
        </p15:guide>
        <p15:guide id="6" orient="horz" pos="1117" userDrawn="1">
          <p15:clr>
            <a:srgbClr val="A4A3A4"/>
          </p15:clr>
        </p15:guide>
        <p15:guide id="7" orient="horz" pos="404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56BD"/>
    <a:srgbClr val="AFD3FF"/>
    <a:srgbClr val="D9D9D9"/>
    <a:srgbClr val="CCCCCC"/>
    <a:srgbClr val="F8F8F8"/>
    <a:srgbClr val="BBBBBB"/>
    <a:srgbClr val="145194"/>
    <a:srgbClr val="C3121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157" autoAdjust="0"/>
    <p:restoredTop sz="82404" autoAdjust="0"/>
  </p:normalViewPr>
  <p:slideViewPr>
    <p:cSldViewPr snapToObjects="1">
      <p:cViewPr varScale="1">
        <p:scale>
          <a:sx n="88" d="100"/>
          <a:sy n="88" d="100"/>
        </p:scale>
        <p:origin x="936" y="176"/>
      </p:cViewPr>
      <p:guideLst>
        <p:guide pos="5760"/>
        <p:guide pos="612"/>
        <p:guide pos="5148"/>
        <p:guide orient="horz" pos="1117"/>
        <p:guide orient="horz" pos="4042"/>
      </p:guideLst>
    </p:cSldViewPr>
  </p:slideViewPr>
  <p:outlineViewPr>
    <p:cViewPr>
      <p:scale>
        <a:sx n="33" d="100"/>
        <a:sy n="33" d="100"/>
      </p:scale>
      <p:origin x="0" y="-1344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Objects="1">
      <p:cViewPr varScale="1">
        <p:scale>
          <a:sx n="99" d="100"/>
          <a:sy n="99" d="100"/>
        </p:scale>
        <p:origin x="4272" y="184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020DB9D-8536-654A-936B-4C4EC423333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97AF7E-1FE2-F140-8E54-7F13048705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30B166-B96F-EE47-9501-37B4AB134360}" type="datetimeFigureOut">
              <a:rPr lang="en-US" smtClean="0"/>
              <a:t>9/2/20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11E391-0CC3-984B-BADC-3F172DAE73F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DF6583-E180-2747-A1B1-5A1532667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1BB0FC-F5C7-4E4E-B46D-C2684C3E3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4884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1D146-B4E0-1741-B9EE-9789392EFCC4}" type="datetimeFigureOut">
              <a:rPr lang="en-US" smtClean="0"/>
              <a:t>9/2/20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863621-2E60-B848-8968-B0341E26A3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024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79512" y="2680319"/>
            <a:ext cx="7821488" cy="1557127"/>
          </a:xfrm>
        </p:spPr>
        <p:txBody>
          <a:bodyPr anchor="ctr"/>
          <a:lstStyle>
            <a:lvl1pPr algn="l">
              <a:defRPr sz="6000"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79512" y="4329522"/>
            <a:ext cx="7821488" cy="1655762"/>
          </a:xfrm>
        </p:spPr>
        <p:txBody>
          <a:bodyPr/>
          <a:lstStyle>
            <a:lvl1pPr marL="0" indent="0" algn="l">
              <a:buNone/>
              <a:defRPr sz="240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364481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219203"/>
            <a:ext cx="4140138" cy="2461825"/>
          </a:xfrm>
        </p:spPr>
        <p:txBody>
          <a:bodyPr>
            <a:normAutofit/>
          </a:bodyPr>
          <a:lstStyle>
            <a:lvl1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>
                <a:latin typeface="+mj-lt"/>
              </a:defRPr>
            </a:lvl1pPr>
            <a:lvl2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2pPr>
            <a:lvl3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3pPr>
            <a:lvl4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4pPr>
            <a:lvl5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5pPr>
          </a:lstStyle>
          <a:p>
            <a:pPr lv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D6EFB9-9230-4B7B-84CF-BF17657CE3F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23850" y="6356350"/>
            <a:ext cx="63363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SOURCE: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6B85341-0E74-D94D-B33E-539CA459CC62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680012" y="1219203"/>
            <a:ext cx="4140138" cy="2461825"/>
          </a:xfrm>
        </p:spPr>
        <p:txBody>
          <a:bodyPr>
            <a:normAutofit/>
          </a:bodyPr>
          <a:lstStyle>
            <a:lvl1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>
                <a:latin typeface="+mj-lt"/>
              </a:defRPr>
            </a:lvl1pPr>
            <a:lvl2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2pPr>
            <a:lvl3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3pPr>
            <a:lvl4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4pPr>
            <a:lvl5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5pPr>
          </a:lstStyle>
          <a:p>
            <a:pPr lvl="0"/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F3139EB-C59A-B04F-A127-B05FF85DB58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23850" y="3875603"/>
            <a:ext cx="4140138" cy="2461825"/>
          </a:xfrm>
        </p:spPr>
        <p:txBody>
          <a:bodyPr>
            <a:normAutofit/>
          </a:bodyPr>
          <a:lstStyle>
            <a:lvl1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>
                <a:latin typeface="+mj-lt"/>
              </a:defRPr>
            </a:lvl1pPr>
            <a:lvl2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2pPr>
            <a:lvl3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3pPr>
            <a:lvl4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4pPr>
            <a:lvl5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5pPr>
          </a:lstStyle>
          <a:p>
            <a:pPr lvl="0"/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1F8E699-5C58-DF40-ACCB-499480EBE83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680012" y="3875603"/>
            <a:ext cx="4140138" cy="2461825"/>
          </a:xfrm>
        </p:spPr>
        <p:txBody>
          <a:bodyPr>
            <a:normAutofit/>
          </a:bodyPr>
          <a:lstStyle>
            <a:lvl1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>
                <a:latin typeface="+mj-lt"/>
              </a:defRPr>
            </a:lvl1pPr>
            <a:lvl2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2pPr>
            <a:lvl3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3pPr>
            <a:lvl4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4pPr>
            <a:lvl5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40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5326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17CDC-8721-3441-81D3-21F4909EB7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850" y="279966"/>
            <a:ext cx="8496622" cy="6245378"/>
          </a:xfrm>
        </p:spPr>
        <p:txBody>
          <a:bodyPr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40297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3850" y="279966"/>
            <a:ext cx="8496622" cy="817561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the main takeaway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D6EFB9-9230-4B7B-84CF-BF17657CE3F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1" hasCustomPrompt="1"/>
          </p:nvPr>
        </p:nvSpPr>
        <p:spPr>
          <a:xfrm>
            <a:off x="1600200" y="2147664"/>
            <a:ext cx="5943600" cy="3657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323850" y="1226570"/>
            <a:ext cx="5256262" cy="294218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to edit the title and description of chart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3850" y="1540008"/>
            <a:ext cx="5256262" cy="294218"/>
          </a:xfrm>
        </p:spPr>
        <p:txBody>
          <a:bodyPr>
            <a:noAutofit/>
          </a:bodyPr>
          <a:lstStyle>
            <a:lvl1pPr>
              <a:defRPr sz="1400" baseline="0"/>
            </a:lvl1pPr>
          </a:lstStyle>
          <a:p>
            <a:pPr lvl="0"/>
            <a:r>
              <a:rPr lang="en-US" dirty="0"/>
              <a:t>n=100,000; Further explanations</a:t>
            </a:r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23850" y="6356350"/>
            <a:ext cx="63363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SOURCE:</a:t>
            </a:r>
          </a:p>
        </p:txBody>
      </p:sp>
    </p:spTree>
    <p:extLst>
      <p:ext uri="{BB962C8B-B14F-4D97-AF65-F5344CB8AC3E}">
        <p14:creationId xmlns:p14="http://schemas.microsoft.com/office/powerpoint/2010/main" val="1934959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3850" y="279966"/>
            <a:ext cx="8496622" cy="817561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the main takeaway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D6EFB9-9230-4B7B-84CF-BF17657CE3F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1" hasCustomPrompt="1"/>
          </p:nvPr>
        </p:nvSpPr>
        <p:spPr>
          <a:xfrm>
            <a:off x="1026922" y="1340768"/>
            <a:ext cx="7090156" cy="475252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23850" y="6356350"/>
            <a:ext cx="63363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SOURCE:</a:t>
            </a:r>
          </a:p>
        </p:txBody>
      </p:sp>
    </p:spTree>
    <p:extLst>
      <p:ext uri="{BB962C8B-B14F-4D97-AF65-F5344CB8AC3E}">
        <p14:creationId xmlns:p14="http://schemas.microsoft.com/office/powerpoint/2010/main" val="3590043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keaway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3850" y="279966"/>
            <a:ext cx="8496622" cy="817561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the main takeaway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D6EFB9-9230-4B7B-84CF-BF17657CE3F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23850" y="6356350"/>
            <a:ext cx="63363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SOURCE:</a:t>
            </a:r>
          </a:p>
        </p:txBody>
      </p:sp>
    </p:spTree>
    <p:extLst>
      <p:ext uri="{BB962C8B-B14F-4D97-AF65-F5344CB8AC3E}">
        <p14:creationId xmlns:p14="http://schemas.microsoft.com/office/powerpoint/2010/main" val="2789136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D6EFB9-9230-4B7B-84CF-BF17657CE3F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23850" y="1649831"/>
            <a:ext cx="8496622" cy="4196935"/>
          </a:xfrm>
        </p:spPr>
        <p:txBody>
          <a:bodyPr>
            <a:normAutofit/>
          </a:bodyPr>
          <a:lstStyle>
            <a:lvl1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>
                <a:latin typeface="+mj-lt"/>
              </a:defRPr>
            </a:lvl1pPr>
            <a:lvl2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2pPr>
            <a:lvl3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3pPr>
            <a:lvl4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4pPr>
            <a:lvl5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5pPr>
          </a:lstStyle>
          <a:p>
            <a:pPr lvl="0"/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323850" y="1226570"/>
            <a:ext cx="8496622" cy="294218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to edit the title and description of chart</a:t>
            </a:r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23850" y="6356350"/>
            <a:ext cx="63363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SOURCE:</a:t>
            </a:r>
          </a:p>
        </p:txBody>
      </p:sp>
    </p:spTree>
    <p:extLst>
      <p:ext uri="{BB962C8B-B14F-4D97-AF65-F5344CB8AC3E}">
        <p14:creationId xmlns:p14="http://schemas.microsoft.com/office/powerpoint/2010/main" val="424224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>
                <a:latin typeface="+mj-lt"/>
              </a:defRPr>
            </a:lvl1pPr>
            <a:lvl2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2pPr>
            <a:lvl3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3pPr>
            <a:lvl4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4pPr>
            <a:lvl5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5pPr>
          </a:lstStyle>
          <a:p>
            <a:pPr lv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D6EFB9-9230-4B7B-84CF-BF17657CE3F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23850" y="6356350"/>
            <a:ext cx="63363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SOURCE:</a:t>
            </a:r>
          </a:p>
        </p:txBody>
      </p:sp>
    </p:spTree>
    <p:extLst>
      <p:ext uri="{BB962C8B-B14F-4D97-AF65-F5344CB8AC3E}">
        <p14:creationId xmlns:p14="http://schemas.microsoft.com/office/powerpoint/2010/main" val="197413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219203"/>
            <a:ext cx="4068130" cy="4627563"/>
          </a:xfrm>
        </p:spPr>
        <p:txBody>
          <a:bodyPr>
            <a:normAutofit/>
          </a:bodyPr>
          <a:lstStyle>
            <a:lvl1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>
                <a:latin typeface="+mj-lt"/>
              </a:defRPr>
            </a:lvl1pPr>
            <a:lvl2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2pPr>
            <a:lvl3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3pPr>
            <a:lvl4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4pPr>
            <a:lvl5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5pPr>
          </a:lstStyle>
          <a:p>
            <a:pPr lv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D6EFB9-9230-4B7B-84CF-BF17657CE3F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23850" y="6356350"/>
            <a:ext cx="63363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SOURCE: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6B85341-0E74-D94D-B33E-539CA459CC62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752020" y="1219203"/>
            <a:ext cx="4068130" cy="4627563"/>
          </a:xfrm>
        </p:spPr>
        <p:txBody>
          <a:bodyPr>
            <a:normAutofit/>
          </a:bodyPr>
          <a:lstStyle>
            <a:lvl1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>
                <a:latin typeface="+mj-lt"/>
              </a:defRPr>
            </a:lvl1pPr>
            <a:lvl2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2pPr>
            <a:lvl3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3pPr>
            <a:lvl4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4pPr>
            <a:lvl5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764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219203"/>
            <a:ext cx="2699978" cy="4627563"/>
          </a:xfrm>
        </p:spPr>
        <p:txBody>
          <a:bodyPr>
            <a:normAutofit/>
          </a:bodyPr>
          <a:lstStyle>
            <a:lvl1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>
                <a:latin typeface="+mj-lt"/>
              </a:defRPr>
            </a:lvl1pPr>
            <a:lvl2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2pPr>
            <a:lvl3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3pPr>
            <a:lvl4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4pPr>
            <a:lvl5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5pPr>
          </a:lstStyle>
          <a:p>
            <a:pPr lv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D6EFB9-9230-4B7B-84CF-BF17657CE3F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23850" y="6356350"/>
            <a:ext cx="63363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SOURCE: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C685A54-B33E-9242-83DB-941F6A0A1117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222011" y="1219203"/>
            <a:ext cx="2699978" cy="4627563"/>
          </a:xfrm>
        </p:spPr>
        <p:txBody>
          <a:bodyPr>
            <a:normAutofit/>
          </a:bodyPr>
          <a:lstStyle>
            <a:lvl1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>
                <a:latin typeface="+mj-lt"/>
              </a:defRPr>
            </a:lvl1pPr>
            <a:lvl2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2pPr>
            <a:lvl3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3pPr>
            <a:lvl4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4pPr>
            <a:lvl5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5pPr>
          </a:lstStyle>
          <a:p>
            <a:pPr lvl="0"/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38BE5EC-2A53-374F-B86F-D18AA5EEAB05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120172" y="1219203"/>
            <a:ext cx="2699978" cy="4627563"/>
          </a:xfrm>
        </p:spPr>
        <p:txBody>
          <a:bodyPr>
            <a:normAutofit/>
          </a:bodyPr>
          <a:lstStyle>
            <a:lvl1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>
                <a:latin typeface="+mj-lt"/>
              </a:defRPr>
            </a:lvl1pPr>
            <a:lvl2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2pPr>
            <a:lvl3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3pPr>
            <a:lvl4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4pPr>
            <a:lvl5pPr>
              <a:spcBef>
                <a:spcPts val="1200"/>
              </a:spcBef>
              <a:buClr>
                <a:schemeClr val="tx1">
                  <a:lumMod val="50000"/>
                </a:schemeClr>
              </a:buClr>
              <a:defRPr sz="1600"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087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3850" y="279966"/>
            <a:ext cx="8496622" cy="81756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3850" y="1219203"/>
            <a:ext cx="8496622" cy="46275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762750" y="6350004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D6EFB9-9230-4B7B-84CF-BF17657CE3F9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23850" y="6356350"/>
            <a:ext cx="63363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SOURCE:</a:t>
            </a:r>
          </a:p>
        </p:txBody>
      </p:sp>
    </p:spTree>
    <p:extLst>
      <p:ext uri="{BB962C8B-B14F-4D97-AF65-F5344CB8AC3E}">
        <p14:creationId xmlns:p14="http://schemas.microsoft.com/office/powerpoint/2010/main" val="96565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7" r:id="rId1"/>
    <p:sldLayoutId id="2147484051" r:id="rId2"/>
    <p:sldLayoutId id="2147484035" r:id="rId3"/>
    <p:sldLayoutId id="2147484055" r:id="rId4"/>
    <p:sldLayoutId id="2147484056" r:id="rId5"/>
    <p:sldLayoutId id="2147484038" r:id="rId6"/>
    <p:sldLayoutId id="2147483978" r:id="rId7"/>
    <p:sldLayoutId id="2147484052" r:id="rId8"/>
    <p:sldLayoutId id="2147484053" r:id="rId9"/>
    <p:sldLayoutId id="2147484054" r:id="rId10"/>
    <p:sldLayoutId id="2147484057" r:id="rId11"/>
  </p:sldLayoutIdLst>
  <p:hf hdr="0" dt="0"/>
  <p:txStyles>
    <p:titleStyle>
      <a:lvl1pPr algn="l" defTabSz="1219170" rtl="0" eaLnBrk="1" latinLnBrk="0" hangingPunct="1">
        <a:lnSpc>
          <a:spcPct val="86000"/>
        </a:lnSpc>
        <a:spcBef>
          <a:spcPct val="0"/>
        </a:spcBef>
        <a:buNone/>
        <a:defRPr sz="2800" kern="800" spc="-53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spcBef>
          <a:spcPct val="20000"/>
        </a:spcBef>
        <a:buClr>
          <a:schemeClr val="tx1">
            <a:lumMod val="50000"/>
          </a:schemeClr>
        </a:buClr>
        <a:buFont typeface="Arial" panose="020B0604020202020204" pitchFamily="34" charset="0"/>
        <a:buNone/>
        <a:defRPr sz="2000" kern="800" spc="-13">
          <a:solidFill>
            <a:schemeClr val="tx1"/>
          </a:solidFill>
          <a:latin typeface="+mn-lt"/>
          <a:ea typeface="+mn-ea"/>
          <a:cs typeface="+mn-cs"/>
        </a:defRPr>
      </a:lvl1pPr>
      <a:lvl2pPr marL="459306" indent="-230712" algn="l" defTabSz="1219170" rtl="0" eaLnBrk="1" latinLnBrk="0" hangingPunct="1">
        <a:spcBef>
          <a:spcPct val="20000"/>
        </a:spcBef>
        <a:buClr>
          <a:schemeClr val="tx1">
            <a:lumMod val="50000"/>
          </a:schemeClr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+mn-lt"/>
          <a:ea typeface="+mn-ea"/>
          <a:cs typeface="+mn-cs"/>
        </a:defRPr>
      </a:lvl2pPr>
      <a:lvl3pPr marL="687900" indent="-228594" algn="l" defTabSz="1219170" rtl="0" eaLnBrk="1" latinLnBrk="0" hangingPunct="1">
        <a:spcBef>
          <a:spcPct val="20000"/>
        </a:spcBef>
        <a:buClr>
          <a:schemeClr val="tx1">
            <a:lumMod val="50000"/>
          </a:schemeClr>
        </a:buClr>
        <a:buFont typeface="Arial" panose="020B0604020202020204" pitchFamily="34" charset="0"/>
        <a:buChar char="•"/>
        <a:defRPr sz="1600" kern="800">
          <a:solidFill>
            <a:schemeClr val="tx1"/>
          </a:solidFill>
          <a:latin typeface="+mn-lt"/>
          <a:ea typeface="+mn-ea"/>
          <a:cs typeface="+mn-cs"/>
        </a:defRPr>
      </a:lvl3pPr>
      <a:lvl4pPr marL="916494" indent="-228594" algn="l" defTabSz="1219170" rtl="0" eaLnBrk="1" latinLnBrk="0" hangingPunct="1">
        <a:spcBef>
          <a:spcPct val="20000"/>
        </a:spcBef>
        <a:buClr>
          <a:schemeClr val="tx1">
            <a:lumMod val="50000"/>
          </a:schemeClr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+mn-lt"/>
          <a:ea typeface="+mn-ea"/>
          <a:cs typeface="+mn-cs"/>
        </a:defRPr>
      </a:lvl4pPr>
      <a:lvl5pPr marL="1145089" indent="-228594" algn="l" defTabSz="1219170" rtl="0" eaLnBrk="1" latinLnBrk="0" hangingPunct="1">
        <a:spcBef>
          <a:spcPct val="20000"/>
        </a:spcBef>
        <a:buClr>
          <a:schemeClr val="tx1">
            <a:lumMod val="50000"/>
          </a:schemeClr>
        </a:buClr>
        <a:buFont typeface="Arial" panose="020B0604020202020204" pitchFamily="34" charset="0"/>
        <a:buChar char="»"/>
        <a:defRPr sz="1600" kern="8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088F1-DB8D-B545-BF64-48382A975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 1 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CEA57-AA55-ED4B-9B95-8A55A32DD0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219203"/>
            <a:ext cx="8496622" cy="5495926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your own PowerPoint template (can also be Google Slides or Keynote)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Access the Slide Master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973650" lvl="2" indent="-285750"/>
            <a:r>
              <a:rPr lang="en-US" dirty="0"/>
              <a:t>Choose a good font pair, font size and color on the master slide</a:t>
            </a:r>
          </a:p>
          <a:p>
            <a:pPr marL="973650" lvl="2" indent="-285750"/>
            <a:r>
              <a:rPr lang="en-US" dirty="0"/>
              <a:t>Choose master elements you wish to include (title, content, page number, footer, date)</a:t>
            </a:r>
          </a:p>
          <a:p>
            <a:pPr marL="973650" lvl="2" indent="-285750"/>
            <a:r>
              <a:rPr lang="en-US" dirty="0"/>
              <a:t>Rename your slide master</a:t>
            </a:r>
          </a:p>
          <a:p>
            <a:pPr marL="973650" lvl="2" indent="-285750"/>
            <a:r>
              <a:rPr lang="en-US" dirty="0"/>
              <a:t>Create 4 to 10 slide layouts – name each one</a:t>
            </a:r>
          </a:p>
          <a:p>
            <a:pPr marL="973650" lvl="2" indent="-285750"/>
            <a:r>
              <a:rPr lang="en-US" dirty="0"/>
              <a:t>Choose a color scheme – be sure to save it!</a:t>
            </a:r>
          </a:p>
          <a:p>
            <a:pPr marL="973650" lvl="2" indent="-285750"/>
            <a:r>
              <a:rPr lang="en-US" dirty="0"/>
              <a:t>Set your default shape attributes</a:t>
            </a:r>
          </a:p>
          <a:p>
            <a:pPr marL="973650" lvl="2" indent="-285750"/>
            <a:r>
              <a:rPr lang="en-US" dirty="0"/>
              <a:t>Name your slide master</a:t>
            </a:r>
          </a:p>
          <a:p>
            <a:pPr marL="973650" lvl="2" indent="-285750"/>
            <a:r>
              <a:rPr lang="en-US" dirty="0"/>
              <a:t>Optional – set this as your default template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Email me your template by EOD </a:t>
            </a:r>
            <a:r>
              <a:rPr lang="en-US" dirty="0" err="1"/>
              <a:t>Moday</a:t>
            </a:r>
            <a:endParaRPr lang="en-US" dirty="0"/>
          </a:p>
          <a:p>
            <a:pPr marL="973650" lvl="2" indent="-285750"/>
            <a:endParaRPr lang="en-US" dirty="0"/>
          </a:p>
          <a:p>
            <a:pPr marL="973650" lvl="2" indent="-285750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AEDEF2-0220-5B48-9A13-C7C35C4F4DF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D6EFB9-9230-4B7B-84CF-BF17657CE3F9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392EB4-8AB7-8847-8519-CCDCA62FA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1837714"/>
            <a:ext cx="50673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183718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Jeff's Blue and Gold">
      <a:dk1>
        <a:srgbClr val="5F5F5F"/>
      </a:dk1>
      <a:lt1>
        <a:srgbClr val="F8F8F8"/>
      </a:lt1>
      <a:dk2>
        <a:srgbClr val="292929"/>
      </a:dk2>
      <a:lt2>
        <a:srgbClr val="B2B2B2"/>
      </a:lt2>
      <a:accent1>
        <a:srgbClr val="4D4D4D"/>
      </a:accent1>
      <a:accent2>
        <a:srgbClr val="000099"/>
      </a:accent2>
      <a:accent3>
        <a:srgbClr val="DBD400"/>
      </a:accent3>
      <a:accent4>
        <a:srgbClr val="530093"/>
      </a:accent4>
      <a:accent5>
        <a:srgbClr val="DBA400"/>
      </a:accent5>
      <a:accent6>
        <a:srgbClr val="777777"/>
      </a:accent6>
      <a:hlink>
        <a:srgbClr val="0000EE"/>
      </a:hlink>
      <a:folHlink>
        <a:srgbClr val="551A8B"/>
      </a:folHlink>
    </a:clrScheme>
    <a:fontScheme name="Jeff's Theme">
      <a:majorFont>
        <a:latin typeface="Roboto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164858</TotalTime>
  <Words>104</Words>
  <Application>Microsoft Macintosh PowerPoint</Application>
  <PresentationFormat>On-screen Show (4:3)</PresentationFormat>
  <Paragraphs>20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Open Sans</vt:lpstr>
      <vt:lpstr>Roboto</vt:lpstr>
      <vt:lpstr>2_Office Theme</vt:lpstr>
      <vt:lpstr>Week 1 Assignment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Backcountry  Jeff Parker Technical Assessment Attribution Modelling October 25, 2017</dc:title>
  <dc:creator>Jeff Parker</dc:creator>
  <cp:lastModifiedBy>Microsoft Office User</cp:lastModifiedBy>
  <cp:revision>1785</cp:revision>
  <dcterms:created xsi:type="dcterms:W3CDTF">2014-10-08T23:03:32Z</dcterms:created>
  <dcterms:modified xsi:type="dcterms:W3CDTF">2020-09-03T05:02:38Z</dcterms:modified>
</cp:coreProperties>
</file>